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0" r:id="rId5"/>
    <p:sldId id="259" r:id="rId6"/>
    <p:sldId id="269" r:id="rId7"/>
    <p:sldId id="270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E503CB4-3609-4966-A389-0CE8D129D782}">
      <dgm:prSet phldrT="[Texte]"/>
      <dgm:spPr/>
      <dgm:t>
        <a:bodyPr/>
        <a:lstStyle/>
        <a:p>
          <a:r>
            <a:rPr lang="fr-FR" dirty="0"/>
            <a:t>Envoi</a:t>
          </a:r>
        </a:p>
      </dgm:t>
    </dgm:pt>
    <dgm:pt modelId="{4177A5F4-A394-47DB-939D-391D4917B763}" type="parTrans" cxnId="{B09F7FAE-94B2-42E7-824A-5DAB2641C1F9}">
      <dgm:prSet/>
      <dgm:spPr/>
      <dgm:t>
        <a:bodyPr/>
        <a:lstStyle/>
        <a:p>
          <a:endParaRPr lang="fr-FR"/>
        </a:p>
      </dgm:t>
    </dgm:pt>
    <dgm:pt modelId="{BAF4F204-6AA0-4FF1-8426-D7BA6F856A14}" type="sibTrans" cxnId="{B09F7FAE-94B2-42E7-824A-5DAB2641C1F9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38F9FC0-912B-4B4D-A2A1-5B91BDFBBDB9}" type="pres">
      <dgm:prSet presAssocID="{9E503CB4-3609-4966-A389-0CE8D129D782}" presName="linV" presStyleCnt="0"/>
      <dgm:spPr/>
    </dgm:pt>
    <dgm:pt modelId="{850B4D99-5CB0-4174-9358-FA993A81E917}" type="pres">
      <dgm:prSet presAssocID="{9E503CB4-3609-4966-A389-0CE8D129D782}" presName="spVertical1" presStyleCnt="0"/>
      <dgm:spPr/>
    </dgm:pt>
    <dgm:pt modelId="{C2A85D66-A6C8-4369-A540-EBF457A01AB1}" type="pres">
      <dgm:prSet presAssocID="{9E503CB4-3609-4966-A389-0CE8D129D782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F09FF0-7D5D-417C-9E31-EB2B16043B73}" type="pres">
      <dgm:prSet presAssocID="{9E503CB4-3609-4966-A389-0CE8D129D782}" presName="spVertical2" presStyleCnt="0"/>
      <dgm:spPr/>
    </dgm:pt>
    <dgm:pt modelId="{E4B9BFE4-FF66-4AFE-908C-142C729B4815}" type="pres">
      <dgm:prSet presAssocID="{9E503CB4-3609-4966-A389-0CE8D129D782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LinFactNeighborY="-1766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998AA8C0-4D44-4740-AD47-2E3E1C4C7927}" type="presOf" srcId="{9E503CB4-3609-4966-A389-0CE8D129D782}" destId="{C2A85D66-A6C8-4369-A540-EBF457A01AB1}" srcOrd="0" destOrd="0" presId="urn:microsoft.com/office/officeart/2005/8/layout/hProcess3"/>
    <dgm:cxn modelId="{B09F7FAE-94B2-42E7-824A-5DAB2641C1F9}" srcId="{1063C6EC-2919-48A0-BB0A-D3483A5302A3}" destId="{9E503CB4-3609-4966-A389-0CE8D129D782}" srcOrd="0" destOrd="0" parTransId="{4177A5F4-A394-47DB-939D-391D4917B763}" sibTransId="{BAF4F204-6AA0-4FF1-8426-D7BA6F856A14}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BFDDB208-42B7-49CB-B9B8-DEFF353A89A8}" type="presParOf" srcId="{826F6790-5A19-4826-83BC-394C1CA40291}" destId="{038F9FC0-912B-4B4D-A2A1-5B91BDFBBDB9}" srcOrd="1" destOrd="0" presId="urn:microsoft.com/office/officeart/2005/8/layout/hProcess3"/>
    <dgm:cxn modelId="{77CA3ADA-9117-44E9-AAE8-2C13B17ECB28}" type="presParOf" srcId="{038F9FC0-912B-4B4D-A2A1-5B91BDFBBDB9}" destId="{850B4D99-5CB0-4174-9358-FA993A81E917}" srcOrd="0" destOrd="0" presId="urn:microsoft.com/office/officeart/2005/8/layout/hProcess3"/>
    <dgm:cxn modelId="{2F408DAB-5D07-4AEF-AE05-B1AF58946737}" type="presParOf" srcId="{038F9FC0-912B-4B4D-A2A1-5B91BDFBBDB9}" destId="{C2A85D66-A6C8-4369-A540-EBF457A01AB1}" srcOrd="1" destOrd="0" presId="urn:microsoft.com/office/officeart/2005/8/layout/hProcess3"/>
    <dgm:cxn modelId="{2BB4BEC5-DFAA-4912-89A0-FC2726B30528}" type="presParOf" srcId="{038F9FC0-912B-4B4D-A2A1-5B91BDFBBDB9}" destId="{9AF09FF0-7D5D-417C-9E31-EB2B16043B73}" srcOrd="2" destOrd="0" presId="urn:microsoft.com/office/officeart/2005/8/layout/hProcess3"/>
    <dgm:cxn modelId="{99BB2D0A-C241-4E0D-ABC3-13FEB584BE06}" type="presParOf" srcId="{038F9FC0-912B-4B4D-A2A1-5B91BDFBBDB9}" destId="{E4B9BFE4-FF66-4AFE-908C-142C729B4815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CFC0466-E2CA-496A-93EC-F8ECA2BE1F0D}">
      <dgm:prSet phldrT="[Texte]"/>
      <dgm:spPr/>
      <dgm:t>
        <a:bodyPr/>
        <a:lstStyle/>
        <a:p>
          <a:r>
            <a:rPr lang="fr-FR" dirty="0"/>
            <a:t>Réception</a:t>
          </a:r>
        </a:p>
      </dgm:t>
    </dgm:pt>
    <dgm:pt modelId="{C6A22786-8837-4587-858A-DB636FA7E53A}" type="parTrans" cxnId="{172AD81E-93F4-4EA6-B520-C96854BFFBC8}">
      <dgm:prSet/>
      <dgm:spPr/>
      <dgm:t>
        <a:bodyPr/>
        <a:lstStyle/>
        <a:p>
          <a:endParaRPr lang="fr-FR"/>
        </a:p>
      </dgm:t>
    </dgm:pt>
    <dgm:pt modelId="{2FC0D6B7-8D15-4193-BFE8-AE0CADCC1C2D}" type="sibTrans" cxnId="{172AD81E-93F4-4EA6-B520-C96854BFFBC8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A9E3111-9AAE-4888-A7D0-67D5253C0EE6}" type="pres">
      <dgm:prSet presAssocID="{DCFC0466-E2CA-496A-93EC-F8ECA2BE1F0D}" presName="linV" presStyleCnt="0"/>
      <dgm:spPr/>
    </dgm:pt>
    <dgm:pt modelId="{E513A673-B74E-48F4-A0C9-9252F55CDFDE}" type="pres">
      <dgm:prSet presAssocID="{DCFC0466-E2CA-496A-93EC-F8ECA2BE1F0D}" presName="spVertical1" presStyleCnt="0"/>
      <dgm:spPr/>
    </dgm:pt>
    <dgm:pt modelId="{693C1EC4-1D99-4958-BBF6-9C647DC22DD2}" type="pres">
      <dgm:prSet presAssocID="{DCFC0466-E2CA-496A-93EC-F8ECA2BE1F0D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998A3-EF5B-43D7-AADE-F8F3D65E9FA8}" type="pres">
      <dgm:prSet presAssocID="{DCFC0466-E2CA-496A-93EC-F8ECA2BE1F0D}" presName="spVertical2" presStyleCnt="0"/>
      <dgm:spPr/>
    </dgm:pt>
    <dgm:pt modelId="{41D2F7BA-19FD-476F-8C11-E8C57ECD346E}" type="pres">
      <dgm:prSet presAssocID="{DCFC0466-E2CA-496A-93EC-F8ECA2BE1F0D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Ang="10800000" custLinFactNeighborX="24796" custLinFactNeighborY="-34836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172AD81E-93F4-4EA6-B520-C96854BFFBC8}" srcId="{1063C6EC-2919-48A0-BB0A-D3483A5302A3}" destId="{DCFC0466-E2CA-496A-93EC-F8ECA2BE1F0D}" srcOrd="0" destOrd="0" parTransId="{C6A22786-8837-4587-858A-DB636FA7E53A}" sibTransId="{2FC0D6B7-8D15-4193-BFE8-AE0CADCC1C2D}"/>
    <dgm:cxn modelId="{6FB27917-E9C4-472A-A5DA-90818DB2DC27}" type="presOf" srcId="{DCFC0466-E2CA-496A-93EC-F8ECA2BE1F0D}" destId="{693C1EC4-1D99-4958-BBF6-9C647DC22DD2}" srcOrd="0" destOrd="0" presId="urn:microsoft.com/office/officeart/2005/8/layout/hProcess3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38ABD0BD-8D91-454A-B493-4CC58766708F}" type="presParOf" srcId="{826F6790-5A19-4826-83BC-394C1CA40291}" destId="{0A9E3111-9AAE-4888-A7D0-67D5253C0EE6}" srcOrd="1" destOrd="0" presId="urn:microsoft.com/office/officeart/2005/8/layout/hProcess3"/>
    <dgm:cxn modelId="{F2882B6C-3A73-459E-B0DD-F639B9E46ACE}" type="presParOf" srcId="{0A9E3111-9AAE-4888-A7D0-67D5253C0EE6}" destId="{E513A673-B74E-48F4-A0C9-9252F55CDFDE}" srcOrd="0" destOrd="0" presId="urn:microsoft.com/office/officeart/2005/8/layout/hProcess3"/>
    <dgm:cxn modelId="{A395B0AA-0365-49AB-ABDF-9498663CC2D3}" type="presParOf" srcId="{0A9E3111-9AAE-4888-A7D0-67D5253C0EE6}" destId="{693C1EC4-1D99-4958-BBF6-9C647DC22DD2}" srcOrd="1" destOrd="0" presId="urn:microsoft.com/office/officeart/2005/8/layout/hProcess3"/>
    <dgm:cxn modelId="{E97DAE3E-9E1B-48C0-8517-68E2674E612A}" type="presParOf" srcId="{0A9E3111-9AAE-4888-A7D0-67D5253C0EE6}" destId="{8BC998A3-EF5B-43D7-AADE-F8F3D65E9FA8}" srcOrd="2" destOrd="0" presId="urn:microsoft.com/office/officeart/2005/8/layout/hProcess3"/>
    <dgm:cxn modelId="{22F053A5-42AF-44F7-AAD9-DF86B52C13DE}" type="presParOf" srcId="{0A9E3111-9AAE-4888-A7D0-67D5253C0EE6}" destId="{41D2F7BA-19FD-476F-8C11-E8C57ECD346E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5D66-A6C8-4369-A540-EBF457A01AB1}">
      <dsp:nvSpPr>
        <dsp:cNvPr id="0" name=""/>
        <dsp:cNvSpPr/>
      </dsp:nvSpPr>
      <dsp:spPr>
        <a:xfrm>
          <a:off x="158866" y="198923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Envoi</a:t>
          </a:r>
        </a:p>
      </dsp:txBody>
      <dsp:txXfrm>
        <a:off x="158866" y="198923"/>
        <a:ext cx="1613663" cy="39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 rot="10800000"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C1EC4-1D99-4958-BBF6-9C647DC22DD2}">
      <dsp:nvSpPr>
        <dsp:cNvPr id="0" name=""/>
        <dsp:cNvSpPr/>
      </dsp:nvSpPr>
      <dsp:spPr>
        <a:xfrm>
          <a:off x="158866" y="227938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Réception</a:t>
          </a:r>
        </a:p>
      </dsp:txBody>
      <dsp:txXfrm>
        <a:off x="158866" y="227938"/>
        <a:ext cx="1613663" cy="3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5.jpe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>
                <a:latin typeface="Impact" panose="020B0806030902050204" pitchFamily="34" charset="0"/>
              </a:rPr>
              <a:t>Immersion </a:t>
            </a:r>
            <a:br>
              <a:rPr lang="fr-FR" sz="7200" dirty="0">
                <a:latin typeface="Impact" panose="020B0806030902050204" pitchFamily="34" charset="0"/>
              </a:rPr>
            </a:br>
            <a:r>
              <a:rPr lang="fr-FR" sz="7200" dirty="0">
                <a:latin typeface="Impact" panose="020B0806030902050204" pitchFamily="34" charset="0"/>
              </a:rPr>
              <a:t>3,5D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Introduction à l’Internet des Objets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   </a:t>
            </a:r>
            <a:r>
              <a:rPr lang="fr-FR" b="1" dirty="0" err="1"/>
              <a:t>Heba</a:t>
            </a:r>
            <a:r>
              <a:rPr lang="fr-FR" b="1" dirty="0"/>
              <a:t> KADDOUH</a:t>
            </a:r>
          </a:p>
          <a:p>
            <a:r>
              <a:rPr lang="fr-FR" b="1" dirty="0"/>
              <a:t>Jessy COLOMBO						 	    									   Khalid BARAKAT								  									</a:t>
            </a:r>
          </a:p>
          <a:p>
            <a:r>
              <a:rPr lang="fr-FR" b="1" dirty="0"/>
              <a:t>Enseignants : </a:t>
            </a:r>
            <a:r>
              <a:rPr lang="fr-FR" b="1" dirty="0" err="1"/>
              <a:t>Aomar</a:t>
            </a:r>
            <a:r>
              <a:rPr lang="fr-FR" b="1" dirty="0"/>
              <a:t> OSMANI 									Université </a:t>
            </a:r>
            <a:r>
              <a:rPr lang="fr-FR" b="1" dirty="0" err="1"/>
              <a:t>Parix</a:t>
            </a:r>
            <a:r>
              <a:rPr lang="fr-FR" b="1" dirty="0"/>
              <a:t> XII : Institut Galilée</a:t>
            </a:r>
          </a:p>
          <a:p>
            <a:r>
              <a:rPr lang="fr-FR" b="1" dirty="0"/>
              <a:t>			  </a:t>
            </a:r>
            <a:r>
              <a:rPr lang="fr-FR" b="1" dirty="0" err="1"/>
              <a:t>Hamidi</a:t>
            </a:r>
            <a:r>
              <a:rPr lang="fr-FR" b="1" dirty="0"/>
              <a:t> MASSINISSA											    Année : 2018-2019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FCDF6D-ED40-451E-9252-E37568188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6451" r="14546" b="55214"/>
          <a:stretch/>
        </p:blipFill>
        <p:spPr>
          <a:xfrm>
            <a:off x="7408985" y="1374117"/>
            <a:ext cx="3550202" cy="2603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Contrôle des couleurs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2073066"/>
            <a:ext cx="5668617" cy="1888434"/>
          </a:xfrm>
        </p:spPr>
        <p:txBody>
          <a:bodyPr rtlCol="0">
            <a:normAutofit fontScale="92500" lnSpcReduction="10000"/>
          </a:bodyPr>
          <a:lstStyle/>
          <a:p>
            <a:r>
              <a:rPr lang="fr-FR" dirty="0"/>
              <a:t>Sélection de thème</a:t>
            </a:r>
          </a:p>
          <a:p>
            <a:r>
              <a:rPr lang="fr-FR" dirty="0"/>
              <a:t>Commande manuelle</a:t>
            </a:r>
          </a:p>
          <a:p>
            <a:r>
              <a:rPr lang="fr-FR" dirty="0"/>
              <a:t>Allumer/Eteindre</a:t>
            </a:r>
          </a:p>
          <a:p>
            <a:r>
              <a:rPr lang="fr-FR" dirty="0"/>
              <a:t>Retour Accueil</a:t>
            </a:r>
          </a:p>
          <a:p>
            <a:r>
              <a:rPr lang="fr-FR" dirty="0"/>
              <a:t>Mode dégradé</a:t>
            </a:r>
          </a:p>
        </p:txBody>
      </p:sp>
      <p:pic>
        <p:nvPicPr>
          <p:cNvPr id="4" name="Image 3" descr="C:\Users\cjpmr\Downloads\WhatsApp Image 2019-05-03 at 17.53.4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786467"/>
            <a:ext cx="2374053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 descr="C:\Users\cjpmr\Downloads\WhatsApp Image 2019-05-03 at 17.53.44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2" y="1786467"/>
            <a:ext cx="2374052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 descr="C:\Users\cjpmr\Downloads\WhatsApp Image 2019-05-03 at 17.53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4" y="1786467"/>
            <a:ext cx="2371511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8809892" cy="4024125"/>
          </a:xfrm>
        </p:spPr>
        <p:txBody>
          <a:bodyPr rtlCol="0"/>
          <a:lstStyle/>
          <a:p>
            <a:r>
              <a:rPr lang="fr-FR" dirty="0"/>
              <a:t>Gestion d’une équipe et du temps</a:t>
            </a:r>
          </a:p>
          <a:p>
            <a:r>
              <a:rPr lang="fr-FR" dirty="0"/>
              <a:t>Communication basée sur l’écoute active</a:t>
            </a:r>
          </a:p>
          <a:p>
            <a:r>
              <a:rPr lang="fr-FR" dirty="0"/>
              <a:t>La recherche efficace et apprentissage autodidactique</a:t>
            </a:r>
          </a:p>
          <a:p>
            <a:r>
              <a:rPr lang="fr-FR" dirty="0"/>
              <a:t>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projet</a:t>
            </a:r>
          </a:p>
          <a:p>
            <a:r>
              <a:rPr lang="fr-FR" dirty="0"/>
              <a:t>Plan d’action</a:t>
            </a:r>
          </a:p>
          <a:p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r>
              <a:rPr lang="fr-FR" dirty="0"/>
              <a:t>Application</a:t>
            </a:r>
          </a:p>
          <a:p>
            <a:r>
              <a:rPr lang="fr-FR" dirty="0"/>
              <a:t>Calibrage du capteur (Mode calibrage)</a:t>
            </a:r>
          </a:p>
          <a:p>
            <a:r>
              <a:rPr lang="fr-FR" dirty="0"/>
              <a:t>Mode Immersion</a:t>
            </a:r>
          </a:p>
          <a:p>
            <a:r>
              <a:rPr lang="fr-FR" dirty="0"/>
              <a:t>Contrôle des couleurs (Mode contrôle)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/>
              <a:t>Set-up</a:t>
            </a:r>
            <a:r>
              <a:rPr lang="fr-FR" dirty="0"/>
              <a:t> d’immersion avec son application Android</a:t>
            </a:r>
          </a:p>
          <a:p>
            <a:pPr marL="0" indent="0">
              <a:buNone/>
            </a:pPr>
            <a:r>
              <a:rPr lang="fr-FR" dirty="0"/>
              <a:t>	- 1 carte </a:t>
            </a:r>
            <a:r>
              <a:rPr lang="fr-FR" dirty="0" err="1"/>
              <a:t>Arduino</a:t>
            </a:r>
            <a:r>
              <a:rPr lang="fr-FR" dirty="0"/>
              <a:t> UNO</a:t>
            </a:r>
          </a:p>
          <a:p>
            <a:pPr marL="0" indent="0">
              <a:buNone/>
            </a:pPr>
            <a:r>
              <a:rPr lang="fr-FR" dirty="0"/>
              <a:t>	- 1 capteur de couleurs TCS3200</a:t>
            </a:r>
          </a:p>
          <a:p>
            <a:pPr marL="0" indent="0">
              <a:buNone/>
            </a:pPr>
            <a:r>
              <a:rPr lang="fr-FR" dirty="0"/>
              <a:t>	- 1 bande de 60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- 1 connecteur Bluetooth HC-05</a:t>
            </a:r>
          </a:p>
          <a:p>
            <a:pPr marL="0" indent="0">
              <a:buNone/>
            </a:pPr>
            <a:r>
              <a:rPr lang="fr-FR" dirty="0"/>
              <a:t>	- 1 smartphone Android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092700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Jessy et </a:t>
                      </a:r>
                      <a:r>
                        <a:rPr lang="fr-FR" noProof="0" dirty="0" err="1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Khalid et Mohamed</a:t>
                      </a:r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Manipulation</a:t>
                      </a:r>
                      <a:r>
                        <a:rPr lang="fr-FR" baseline="0" noProof="0" dirty="0"/>
                        <a:t> </a:t>
                      </a:r>
                      <a:r>
                        <a:rPr lang="fr-FR" baseline="0" noProof="0" dirty="0" err="1"/>
                        <a:t>Arduino</a:t>
                      </a:r>
                      <a:r>
                        <a:rPr lang="fr-FR" baseline="0" noProof="0" dirty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Connexion</a:t>
                      </a:r>
                      <a:r>
                        <a:rPr lang="fr-FR" baseline="0" noProof="0" dirty="0"/>
                        <a:t> Bluetooth </a:t>
                      </a:r>
                      <a:r>
                        <a:rPr lang="fr-FR" noProof="0" dirty="0"/>
                        <a:t>Android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Couplage</a:t>
                      </a:r>
                      <a:r>
                        <a:rPr lang="fr-FR" baseline="0" noProof="0" dirty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Fusion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Intégration</a:t>
                      </a:r>
                      <a:r>
                        <a:rPr lang="fr-FR" b="0" baseline="0" noProof="0" dirty="0"/>
                        <a:t> Bluetooth/</a:t>
                      </a:r>
                      <a:r>
                        <a:rPr lang="fr-FR" b="0" baseline="0" noProof="0" dirty="0" err="1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Contrôle LED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Immersion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Final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/>
                        <a:t>Débuggage</a:t>
                      </a:r>
                      <a:r>
                        <a:rPr lang="fr-FR" noProof="0" dirty="0"/>
                        <a:t> et optimisation du code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Rapport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Vidéo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PowerPoint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Android Studio</a:t>
            </a:r>
          </a:p>
          <a:p>
            <a:r>
              <a:rPr lang="fr-FR" dirty="0"/>
              <a:t>JAVA</a:t>
            </a:r>
          </a:p>
          <a:p>
            <a:r>
              <a:rPr lang="fr-FR" dirty="0"/>
              <a:t>XML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2596662" cy="1293028"/>
          </a:xfrm>
        </p:spPr>
        <p:txBody>
          <a:bodyPr/>
          <a:lstStyle/>
          <a:p>
            <a:r>
              <a:rPr lang="fr-FR" dirty="0"/>
              <a:t>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7A4BB4-83E5-4042-9B2D-36FC6D837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710" r="3419" b="6097"/>
          <a:stretch/>
        </p:blipFill>
        <p:spPr>
          <a:xfrm>
            <a:off x="3378817" y="1726478"/>
            <a:ext cx="4620618" cy="3364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Capteur TCS3200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Bande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 HC-05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618F92-0332-4CEE-BB3C-52E61ADA5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35" y="1726478"/>
            <a:ext cx="4024143" cy="3405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3684566" cy="1293028"/>
          </a:xfrm>
        </p:spPr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Réception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639873-A54D-435F-9B31-145322266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40" y="253358"/>
            <a:ext cx="2759442" cy="4908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CA3332-6C9F-4A72-ADCD-0DE59EBF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27506" r="30191" b="41738"/>
          <a:stretch/>
        </p:blipFill>
        <p:spPr>
          <a:xfrm>
            <a:off x="9588957" y="1885796"/>
            <a:ext cx="2366679" cy="1643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9403C0EE-8F33-48CD-BA93-E04FD00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663644"/>
              </p:ext>
            </p:extLst>
          </p:nvPr>
        </p:nvGraphicFramePr>
        <p:xfrm>
          <a:off x="8604219" y="424249"/>
          <a:ext cx="1969477" cy="79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87D95360-9650-4E32-90E4-260AAC03F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941033"/>
              </p:ext>
            </p:extLst>
          </p:nvPr>
        </p:nvGraphicFramePr>
        <p:xfrm>
          <a:off x="8604218" y="4308600"/>
          <a:ext cx="1969477" cy="85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38379" r="5342" b="40521"/>
          <a:stretch/>
        </p:blipFill>
        <p:spPr>
          <a:xfrm>
            <a:off x="201696" y="4844917"/>
            <a:ext cx="3683726" cy="1802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38378" r="10126" b="41465"/>
          <a:stretch/>
        </p:blipFill>
        <p:spPr>
          <a:xfrm>
            <a:off x="5210437" y="5253051"/>
            <a:ext cx="2770968" cy="1394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882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Calibrage du capteur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/>
              <a:t>Noir et Blanc</a:t>
            </a:r>
          </a:p>
          <a:p>
            <a:r>
              <a:rPr lang="fr-FR" dirty="0"/>
              <a:t>Couleurs primaires</a:t>
            </a:r>
          </a:p>
          <a:p>
            <a:r>
              <a:rPr lang="fr-FR" dirty="0"/>
              <a:t>Autres couleurs</a:t>
            </a:r>
          </a:p>
          <a:p>
            <a:r>
              <a:rPr lang="fr-FR" dirty="0"/>
              <a:t>Contraintes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0078" y="2712222"/>
            <a:ext cx="4257736" cy="2530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48679"/>
            <a:ext cx="2562600" cy="425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Mode Immersion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/>
              <a:t>Synchronisation</a:t>
            </a:r>
          </a:p>
          <a:p>
            <a:r>
              <a:rPr lang="fr-FR" dirty="0"/>
              <a:t>Immersion</a:t>
            </a:r>
          </a:p>
          <a:p>
            <a:r>
              <a:rPr lang="fr-FR" dirty="0"/>
              <a:t>Qualités/Défauts</a:t>
            </a:r>
          </a:p>
          <a:p>
            <a:r>
              <a:rPr lang="fr-FR" dirty="0"/>
              <a:t>Prévisions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8A276-A146-4AF6-B30E-FD9018F64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55" y="1708003"/>
            <a:ext cx="3607311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104AD-E755-4130-B7EE-D15DF0F0C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61" y="1708003"/>
            <a:ext cx="3607310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6E7B07-64D9-4D08-8554-5E5EAE9138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23" y="3846529"/>
            <a:ext cx="3498874" cy="1968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F789CE-8E67-45A9-9261-0065DAC34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3846529"/>
            <a:ext cx="3498874" cy="1968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4986</TotalTime>
  <Words>181</Words>
  <Application>Microsoft Office PowerPoint</Application>
  <PresentationFormat>Grand écran</PresentationFormat>
  <Paragraphs>109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Plan d’action</vt:lpstr>
      <vt:lpstr>Application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Heba kaddouh</cp:lastModifiedBy>
  <cp:revision>57</cp:revision>
  <dcterms:created xsi:type="dcterms:W3CDTF">2019-04-18T15:19:47Z</dcterms:created>
  <dcterms:modified xsi:type="dcterms:W3CDTF">2019-05-06T21:47:19Z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